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7" r:id="rId2"/>
    <p:sldId id="259" r:id="rId3"/>
    <p:sldId id="277" r:id="rId4"/>
    <p:sldId id="269" r:id="rId5"/>
    <p:sldId id="276" r:id="rId6"/>
    <p:sldId id="270" r:id="rId7"/>
    <p:sldId id="271" r:id="rId8"/>
    <p:sldId id="272" r:id="rId9"/>
    <p:sldId id="262" r:id="rId10"/>
    <p:sldId id="258" r:id="rId11"/>
    <p:sldId id="268" r:id="rId12"/>
    <p:sldId id="274" r:id="rId13"/>
    <p:sldId id="275" r:id="rId14"/>
    <p:sldId id="273" r:id="rId15"/>
  </p:sldIdLst>
  <p:sldSz cx="9144000" cy="5143500" type="screen16x9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FF33"/>
    <a:srgbClr val="CC0066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4" autoAdjust="0"/>
    <p:restoredTop sz="94660"/>
  </p:normalViewPr>
  <p:slideViewPr>
    <p:cSldViewPr>
      <p:cViewPr>
        <p:scale>
          <a:sx n="100" d="100"/>
          <a:sy n="100" d="100"/>
        </p:scale>
        <p:origin x="-102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790972" y="3778934"/>
            <a:ext cx="1419712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582216"/>
            <a:ext cx="8062912" cy="1102519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1687710"/>
            <a:ext cx="8062912" cy="131445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4509492"/>
            <a:ext cx="5791200" cy="273844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4238028"/>
            <a:ext cx="5791200" cy="273844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bg-BG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4314231"/>
            <a:ext cx="502920" cy="273844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85750"/>
            <a:ext cx="1905000" cy="41148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85750"/>
            <a:ext cx="6248400" cy="41148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620"/>
            <a:ext cx="8229600" cy="104927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106"/>
            <a:ext cx="822960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4860036"/>
            <a:ext cx="2133600" cy="226314"/>
          </a:xfrm>
        </p:spPr>
        <p:txBody>
          <a:bodyPr/>
          <a:lstStyle/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4860727"/>
            <a:ext cx="4260056" cy="225623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5276"/>
            <a:ext cx="9129932" cy="5127674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790972" y="70339"/>
            <a:ext cx="1419712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4857750"/>
            <a:ext cx="2133600" cy="228600"/>
          </a:xfrm>
        </p:spPr>
        <p:txBody>
          <a:bodyPr/>
          <a:lstStyle/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4860727"/>
            <a:ext cx="4260056" cy="225623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607219"/>
            <a:ext cx="502920" cy="225623"/>
          </a:xfrm>
        </p:spPr>
        <p:txBody>
          <a:bodyPr/>
          <a:lstStyle/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5" y="7036"/>
            <a:ext cx="2672861" cy="142515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5276"/>
            <a:ext cx="9136966" cy="513295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3599"/>
            <a:ext cx="7239000" cy="1021556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25152"/>
            <a:ext cx="3886200" cy="17145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1828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1828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4860727"/>
            <a:ext cx="2133600" cy="226314"/>
          </a:xfrm>
        </p:spPr>
        <p:txBody>
          <a:bodyPr/>
          <a:lstStyle/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860727"/>
            <a:ext cx="4260056" cy="226314"/>
          </a:xfr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4860727"/>
            <a:ext cx="502920" cy="226314"/>
          </a:xfrm>
        </p:spPr>
        <p:txBody>
          <a:bodyPr/>
          <a:lstStyle/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18049"/>
            <a:ext cx="1066800" cy="4615434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18049"/>
            <a:ext cx="581024" cy="226314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2570343"/>
            <a:ext cx="581024" cy="226314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18049"/>
            <a:ext cx="6858000" cy="226314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2570343"/>
            <a:ext cx="6858000" cy="22631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4860727"/>
            <a:ext cx="2130552" cy="226314"/>
          </a:xfrm>
        </p:spPr>
        <p:txBody>
          <a:bodyPr/>
          <a:lstStyle/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4860727"/>
            <a:ext cx="4261104" cy="226314"/>
          </a:xfrm>
        </p:spPr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4862322"/>
            <a:ext cx="502920" cy="226314"/>
          </a:xfrm>
        </p:spPr>
        <p:txBody>
          <a:bodyPr/>
          <a:lstStyle>
            <a:lvl1pPr algn="ctr">
              <a:defRPr/>
            </a:lvl1pPr>
          </a:lstStyle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4860727"/>
            <a:ext cx="2133600" cy="226314"/>
          </a:xfrm>
        </p:spPr>
        <p:txBody>
          <a:bodyPr/>
          <a:lstStyle/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4861418"/>
            <a:ext cx="4260056" cy="225623"/>
          </a:xfrm>
        </p:spPr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4860727"/>
            <a:ext cx="502920" cy="226314"/>
          </a:xfrm>
        </p:spPr>
        <p:txBody>
          <a:bodyPr/>
          <a:lstStyle/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75748"/>
            <a:ext cx="914400" cy="44577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275748"/>
            <a:ext cx="2438400" cy="44577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240030"/>
            <a:ext cx="5276088" cy="449199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4917186"/>
            <a:ext cx="2133600" cy="226314"/>
          </a:xfrm>
        </p:spPr>
        <p:txBody>
          <a:bodyPr/>
          <a:lstStyle>
            <a:lvl1pPr>
              <a:defRPr sz="900"/>
            </a:lvl1pPr>
          </a:lstStyle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4917186"/>
            <a:ext cx="5143120" cy="226314"/>
          </a:xfrm>
        </p:spPr>
        <p:txBody>
          <a:bodyPr/>
          <a:lstStyle>
            <a:lvl1pPr>
              <a:defRPr sz="9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4917186"/>
            <a:ext cx="502920" cy="226314"/>
          </a:xfrm>
        </p:spPr>
        <p:txBody>
          <a:bodyPr/>
          <a:lstStyle>
            <a:lvl1pPr>
              <a:defRPr sz="900"/>
            </a:lvl1pPr>
          </a:lstStyle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13172"/>
            <a:ext cx="914400" cy="48006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280475"/>
            <a:ext cx="7333488" cy="41148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4400550"/>
            <a:ext cx="7333488" cy="51435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4917186"/>
            <a:ext cx="2103120" cy="226314"/>
          </a:xfrm>
        </p:spPr>
        <p:txBody>
          <a:bodyPr/>
          <a:lstStyle>
            <a:lvl1pPr>
              <a:defRPr sz="900"/>
            </a:lvl1pPr>
          </a:lstStyle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4917877"/>
            <a:ext cx="4948072" cy="226314"/>
          </a:xfrm>
        </p:spPr>
        <p:txBody>
          <a:bodyPr/>
          <a:lstStyle>
            <a:lvl1pPr>
              <a:defRPr sz="9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4917186"/>
            <a:ext cx="365760" cy="226314"/>
          </a:xfrm>
        </p:spPr>
        <p:txBody>
          <a:bodyPr/>
          <a:lstStyle>
            <a:lvl1pPr algn="ctr">
              <a:defRPr sz="900"/>
            </a:lvl1pPr>
          </a:lstStyle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0552"/>
            <a:ext cx="9129932" cy="5127674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276"/>
            <a:ext cx="9136966" cy="513295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5" y="3711307"/>
            <a:ext cx="2672861" cy="142515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00620"/>
            <a:ext cx="8229600" cy="104927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412106"/>
            <a:ext cx="8229600" cy="3429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4860727"/>
            <a:ext cx="2133600" cy="22631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43228405-B985-4198-AF74-2A6F3B0BAF28}" type="datetimeFigureOut">
              <a:rPr lang="bg-BG" smtClean="0"/>
              <a:t>16.4.2015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4861418"/>
            <a:ext cx="4260056" cy="225623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4860727"/>
            <a:ext cx="502920" cy="22631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E053ADD-113E-4277-8194-FBFCA081959D}" type="slidenum">
              <a:rPr lang="bg-BG" smtClean="0"/>
              <a:t>‹#›</a:t>
            </a:fld>
            <a:endParaRPr lang="bg-BG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yulia.ten@dezigner.ru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twitter.com/3thelfl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-LyN-10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peakingjs.com/es5/ch17.html#getters_sett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-LyN-10/Software-University-Courses/blob/master/JavaScript-OOP/VehiclePark-ES6-Class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9872" y="843558"/>
            <a:ext cx="4752528" cy="1958636"/>
          </a:xfrm>
        </p:spPr>
        <p:txBody>
          <a:bodyPr anchor="ctr">
            <a:noAutofit/>
          </a:bodyPr>
          <a:lstStyle/>
          <a:p>
            <a:pPr algn="ctr"/>
            <a:r>
              <a:rPr lang="en-US" sz="6000" b="1" dirty="0" smtClean="0"/>
              <a:t>JavaScript  </a:t>
            </a:r>
            <a:br>
              <a:rPr lang="en-US" sz="6000" b="1" dirty="0" smtClean="0"/>
            </a:br>
            <a:r>
              <a:rPr lang="en-US" i="1" dirty="0"/>
              <a:t>v</a:t>
            </a:r>
            <a:r>
              <a:rPr lang="en-US" i="1" dirty="0" smtClean="0"/>
              <a:t>iolence</a:t>
            </a:r>
            <a:endParaRPr lang="bg-BG" i="1" dirty="0"/>
          </a:p>
        </p:txBody>
      </p:sp>
      <p:pic>
        <p:nvPicPr>
          <p:cNvPr id="2050" name="Picture 2" descr="C:\Users\Heru_Elda\Desktop\es6-talk\Yellow_stop_sig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43558"/>
            <a:ext cx="2088232" cy="19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041" y="3579862"/>
            <a:ext cx="10080625" cy="56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4"/>
          <p:cNvSpPr txBox="1">
            <a:spLocks/>
          </p:cNvSpPr>
          <p:nvPr/>
        </p:nvSpPr>
        <p:spPr>
          <a:xfrm>
            <a:off x="763960" y="4028653"/>
            <a:ext cx="8056512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or</a:t>
            </a:r>
            <a:r>
              <a:rPr lang="en-US" sz="2800" b="1" dirty="0" smtClean="0"/>
              <a:t> “How to do OOP with JavaScript the nice way”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405239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057" y="-2036762"/>
            <a:ext cx="10080625" cy="849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Heru_Elda\Desktop\es6-talk\new-feature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319" y="1692770"/>
            <a:ext cx="4779945" cy="203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17646" y="978282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full of new </a:t>
            </a:r>
            <a:r>
              <a:rPr lang="en-US" b="1" dirty="0" smtClean="0"/>
              <a:t>awesome</a:t>
            </a:r>
            <a:r>
              <a:rPr lang="en-US" dirty="0" smtClean="0"/>
              <a:t> features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3407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3"/>
            <a:ext cx="9181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542220" y="391914"/>
            <a:ext cx="805651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+mj-lt"/>
                <a:cs typeface="Aharoni" pitchFamily="2" charset="-79"/>
              </a:rPr>
              <a:t>but… how, where?</a:t>
            </a:r>
            <a:endParaRPr lang="bg-BG" sz="2800" dirty="0">
              <a:latin typeface="+mj-lt"/>
              <a:cs typeface="Aharoni" pitchFamily="2" charset="-79"/>
            </a:endParaRPr>
          </a:p>
        </p:txBody>
      </p:sp>
      <p:pic>
        <p:nvPicPr>
          <p:cNvPr id="4" name="Picture 2" descr="C:\Users\Heru_Elda\Desktop\es6-talk\es6-compatibility-t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05820"/>
            <a:ext cx="7704857" cy="39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Heru_Elda\Desktop\es6-talk\es6-compatibility-tabl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05820"/>
            <a:ext cx="7704857" cy="39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&quot;No&quot; Symbol 8"/>
          <p:cNvSpPr/>
          <p:nvPr/>
        </p:nvSpPr>
        <p:spPr>
          <a:xfrm>
            <a:off x="4463988" y="1384980"/>
            <a:ext cx="3809553" cy="3419018"/>
          </a:xfrm>
          <a:prstGeom prst="noSmoking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7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3"/>
            <a:ext cx="9181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542220" y="391914"/>
            <a:ext cx="805651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cs typeface="Aharoni" pitchFamily="2" charset="-79"/>
              </a:rPr>
              <a:t>but… how, where?</a:t>
            </a:r>
            <a:endParaRPr lang="bg-BG" sz="2800" dirty="0">
              <a:cs typeface="Aharoni" pitchFamily="2" charset="-79"/>
            </a:endParaRPr>
          </a:p>
        </p:txBody>
      </p:sp>
      <p:pic>
        <p:nvPicPr>
          <p:cNvPr id="2050" name="Picture 2" descr="C:\Users\Heru_Elda\Desktop\es6-talk\1.0.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33" y="1491630"/>
            <a:ext cx="2617071" cy="298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eru_Elda\Desktop\es6-talk\nodejs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771550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eru_Elda\Desktop\es6-talk\io-nod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09" y="195486"/>
            <a:ext cx="1655247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4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3"/>
            <a:ext cx="9181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542220" y="391914"/>
            <a:ext cx="805651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j-lt"/>
                <a:cs typeface="Aharoni" pitchFamily="2" charset="-79"/>
              </a:rPr>
              <a:t>s</a:t>
            </a:r>
            <a:r>
              <a:rPr lang="en-US" sz="2800" dirty="0" smtClean="0">
                <a:latin typeface="+mj-lt"/>
                <a:cs typeface="Aharoni" pitchFamily="2" charset="-79"/>
              </a:rPr>
              <a:t>o… </a:t>
            </a:r>
            <a:r>
              <a:rPr lang="en-US" sz="2800" dirty="0" smtClean="0">
                <a:latin typeface="+mj-lt"/>
                <a:cs typeface="Aharoni" pitchFamily="2" charset="-79"/>
              </a:rPr>
              <a:t>How to use ES6 today?</a:t>
            </a:r>
            <a:endParaRPr lang="bg-BG" sz="2800" dirty="0">
              <a:latin typeface="+mj-lt"/>
              <a:cs typeface="Aharoni" pitchFamily="2" charset="-79"/>
            </a:endParaRPr>
          </a:p>
        </p:txBody>
      </p:sp>
      <p:pic>
        <p:nvPicPr>
          <p:cNvPr id="2050" name="Picture 2" descr="C:\Users\Heru_Elda\Desktop\es6-talk\1.0.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358677"/>
            <a:ext cx="1752975" cy="20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Heru_Elda\Desktop\es6-talk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6983">
            <a:off x="2017474" y="1686629"/>
            <a:ext cx="5260010" cy="238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eru_Elda\Desktop\es6-talk\68747470733a2f2f662e636c6f75642e6769746875622e636f6d2f6173736574732f3438313137312f323332323933342f64356566373337382d613362362d313165332d386566622d6337646665386437303531632e706e6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588939"/>
            <a:ext cx="2190652" cy="207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80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3"/>
            <a:ext cx="9181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eru_Elda\Desktop\es6-talk\31388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97" y="1"/>
            <a:ext cx="3997953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Heru_Elda\Desktop\es6-talk\Señal No way b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90" y="2172072"/>
            <a:ext cx="2703934" cy="270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Heru_Elda\Desktop\es6-talk\question-mark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419622"/>
            <a:ext cx="2502016" cy="3279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491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3"/>
            <a:ext cx="9181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542220" y="391914"/>
            <a:ext cx="805651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+mj-lt"/>
                <a:cs typeface="Aharoni" pitchFamily="2" charset="-79"/>
              </a:rPr>
              <a:t>About me</a:t>
            </a:r>
            <a:endParaRPr lang="bg-BG" sz="2800" dirty="0">
              <a:latin typeface="+mj-lt"/>
              <a:cs typeface="Aharoni" pitchFamily="2" charset="-79"/>
            </a:endParaRPr>
          </a:p>
        </p:txBody>
      </p:sp>
      <p:pic>
        <p:nvPicPr>
          <p:cNvPr id="16" name="Picture 7" descr="C:\Users\Heru_Elda\Desktop\presentation\javascrip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932" y="1275606"/>
            <a:ext cx="1887556" cy="188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07504" y="1347614"/>
            <a:ext cx="6539491" cy="3240360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2603413" y="1381294"/>
            <a:ext cx="3336739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tx2"/>
                </a:solidFill>
              </a:rPr>
              <a:t>Yulia Tenincheva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NodeJS Developer</a:t>
            </a:r>
            <a:endParaRPr lang="en-US" sz="2400" dirty="0" smtClean="0">
              <a:solidFill>
                <a:schemeClr val="tx2"/>
              </a:solidFill>
            </a:endParaRPr>
          </a:p>
        </p:txBody>
      </p:sp>
      <p:pic>
        <p:nvPicPr>
          <p:cNvPr id="19" name="Picture 2" descr="C:\Users\Heru_Elda\Desktop\es6-talk\love-githu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411815"/>
            <a:ext cx="2298693" cy="153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Heru_Elda\Pictures\day-with-Sevi-and-Eli\fox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63638"/>
            <a:ext cx="187220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627783" y="3003798"/>
            <a:ext cx="4019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2"/>
                </a:solidFill>
              </a:rPr>
              <a:t>GitHub </a:t>
            </a:r>
            <a:r>
              <a:rPr lang="en-US" sz="2000" dirty="0" smtClean="0">
                <a:solidFill>
                  <a:schemeClr val="tx2"/>
                </a:solidFill>
              </a:rPr>
              <a:t>: </a:t>
            </a:r>
            <a:r>
              <a:rPr lang="en-US" sz="2000" dirty="0" smtClean="0">
                <a:solidFill>
                  <a:schemeClr val="tx2"/>
                </a:solidFill>
                <a:hlinkClick r:id="rId6"/>
              </a:rPr>
              <a:t>Y-LyN-10</a:t>
            </a:r>
            <a:endParaRPr lang="en-US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2"/>
                </a:solidFill>
              </a:rPr>
              <a:t>Twitter  </a:t>
            </a:r>
            <a:r>
              <a:rPr lang="en-US" sz="2000" dirty="0" smtClean="0">
                <a:solidFill>
                  <a:schemeClr val="tx2"/>
                </a:solidFill>
              </a:rPr>
              <a:t>: </a:t>
            </a:r>
            <a:r>
              <a:rPr lang="en-US" sz="2000" dirty="0" smtClean="0">
                <a:solidFill>
                  <a:schemeClr val="tx2"/>
                </a:solidFill>
                <a:hlinkClick r:id="rId7"/>
              </a:rPr>
              <a:t>@3thelfleda</a:t>
            </a:r>
            <a:endParaRPr lang="en-US" sz="200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2"/>
                </a:solidFill>
              </a:rPr>
              <a:t>Email   </a:t>
            </a:r>
            <a:r>
              <a:rPr lang="en-US" sz="2000" dirty="0" smtClean="0">
                <a:solidFill>
                  <a:schemeClr val="tx2"/>
                </a:solidFill>
              </a:rPr>
              <a:t>: </a:t>
            </a:r>
            <a:r>
              <a:rPr lang="en-US" sz="2000" dirty="0" smtClean="0">
                <a:solidFill>
                  <a:schemeClr val="tx2"/>
                </a:solidFill>
                <a:hlinkClick r:id="rId8"/>
              </a:rPr>
              <a:t>yulia.ten@dezigner.ru</a:t>
            </a:r>
            <a:endParaRPr lang="en-US" sz="2000" dirty="0" smtClean="0">
              <a:solidFill>
                <a:schemeClr val="tx2"/>
              </a:solidFill>
            </a:endParaRPr>
          </a:p>
        </p:txBody>
      </p:sp>
      <p:pic>
        <p:nvPicPr>
          <p:cNvPr id="23" name="Picture 3" descr="C:\Users\Heru_Elda\Desktop\es6-talk\nodej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23678"/>
            <a:ext cx="1846639" cy="17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2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3"/>
            <a:ext cx="9181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542220" y="391914"/>
            <a:ext cx="805651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+mj-lt"/>
                <a:cs typeface="Aharoni" pitchFamily="2" charset="-79"/>
              </a:rPr>
              <a:t>So… you know how awesome JS is, right?</a:t>
            </a:r>
          </a:p>
          <a:p>
            <a:endParaRPr lang="bg-BG" sz="2800" dirty="0">
              <a:latin typeface="+mj-lt"/>
              <a:cs typeface="Aharoni" pitchFamily="2" charset="-79"/>
            </a:endParaRPr>
          </a:p>
        </p:txBody>
      </p:sp>
      <p:pic>
        <p:nvPicPr>
          <p:cNvPr id="5124" name="Picture 4" descr="C:\Users\Heru_Elda\Desktop\es6-talk\tumblr_muupymW2oT1sh4oi1o1_5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07778"/>
            <a:ext cx="4680520" cy="23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3"/>
            <a:ext cx="9181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542220" y="391914"/>
            <a:ext cx="805651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>
                <a:latin typeface="+mj-lt"/>
                <a:cs typeface="Aharoni" pitchFamily="2" charset="-79"/>
              </a:rPr>
              <a:t>Prototypes vs. </a:t>
            </a:r>
            <a:r>
              <a:rPr lang="en-US" sz="2800" dirty="0" smtClean="0">
                <a:latin typeface="+mj-lt"/>
                <a:cs typeface="Aharoni" pitchFamily="2" charset="-79"/>
              </a:rPr>
              <a:t>classes</a:t>
            </a:r>
          </a:p>
          <a:p>
            <a:endParaRPr lang="bg-BG" sz="2800" dirty="0">
              <a:latin typeface="+mj-lt"/>
              <a:cs typeface="Aharoni" pitchFamily="2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3688" y="1406843"/>
            <a:ext cx="5328592" cy="2308324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i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99FF33"/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(){}</a:t>
            </a: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prototype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smtClean="0">
                <a:solidFill>
                  <a:srgbClr val="99FF33"/>
                </a:solidFill>
                <a:latin typeface="Consolas" pitchFamily="49" charset="0"/>
                <a:cs typeface="Consolas" pitchFamily="49" charset="0"/>
              </a:rPr>
              <a:t>doWork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i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smtClean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'complete!'</a:t>
            </a:r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Employee;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}());</a:t>
            </a:r>
            <a:endParaRPr lang="bg-BG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3688" y="1680359"/>
            <a:ext cx="5328592" cy="1323439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doWork(){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'complete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!'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63688" y="3787175"/>
            <a:ext cx="5328592" cy="584775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</a:t>
            </a:r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ar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pesho </a:t>
            </a:r>
            <a:r>
              <a:rPr lang="en-US" sz="1600" dirty="0" smtClean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= new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Employee();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pesho.doWork();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complete! 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9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3"/>
            <a:ext cx="9181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542220" y="391914"/>
            <a:ext cx="805651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+mj-lt"/>
                <a:cs typeface="Aharoni" pitchFamily="2" charset="-79"/>
              </a:rPr>
              <a:t>Constructor, Getters </a:t>
            </a:r>
            <a:r>
              <a:rPr lang="en-US" sz="2800" dirty="0" smtClean="0">
                <a:latin typeface="+mj-lt"/>
                <a:cs typeface="Aharoni" pitchFamily="2" charset="-79"/>
              </a:rPr>
              <a:t>&amp; Setters</a:t>
            </a:r>
            <a:endParaRPr lang="bg-BG" sz="2800" dirty="0">
              <a:latin typeface="+mj-lt"/>
              <a:cs typeface="Aharoni" pitchFamily="2" charset="-79"/>
            </a:endParaRPr>
          </a:p>
        </p:txBody>
      </p:sp>
      <p:pic>
        <p:nvPicPr>
          <p:cNvPr id="8" name="Picture 2" descr="C:\Users\Heru_Elda\Desktop\es6-talk\cheering_minion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07653"/>
            <a:ext cx="4872083" cy="22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11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3"/>
            <a:ext cx="9181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542220" y="391914"/>
            <a:ext cx="805651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cs typeface="Aharoni" pitchFamily="2" charset="-79"/>
              </a:rPr>
              <a:t>Constructor, </a:t>
            </a:r>
            <a:r>
              <a:rPr lang="en-US" sz="2800" dirty="0" smtClean="0">
                <a:latin typeface="+mj-lt"/>
                <a:cs typeface="Aharoni" pitchFamily="2" charset="-79"/>
              </a:rPr>
              <a:t>Getters </a:t>
            </a:r>
            <a:r>
              <a:rPr lang="en-US" sz="2800" dirty="0" smtClean="0">
                <a:latin typeface="+mj-lt"/>
                <a:cs typeface="Aharoni" pitchFamily="2" charset="-79"/>
              </a:rPr>
              <a:t>&amp; Setters</a:t>
            </a:r>
            <a:endParaRPr lang="bg-BG" sz="2800" dirty="0">
              <a:latin typeface="+mj-lt"/>
              <a:cs typeface="Aharoni" pitchFamily="2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3568" y="1131590"/>
            <a:ext cx="3600400" cy="3539430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(name){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	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._name </a:t>
            </a:r>
            <a:r>
              <a:rPr lang="en-US" sz="1600" dirty="0" smtClean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name;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1600" dirty="0" smtClean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get name(){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._name;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}</a:t>
            </a:r>
            <a:endParaRPr lang="en-US" sz="1600" dirty="0" smtClean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set name(name){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//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Validations…</a:t>
            </a:r>
            <a:endParaRPr lang="en-US" sz="1600" dirty="0" smtClean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._name = name;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65748" y="1504404"/>
            <a:ext cx="3378660" cy="92333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The syntax for getters and setters is just like in </a:t>
            </a:r>
          </a:p>
          <a:p>
            <a:pPr algn="ctr"/>
            <a:r>
              <a:rPr lang="en-US" dirty="0" smtClean="0">
                <a:hlinkClick r:id="rId3"/>
              </a:rPr>
              <a:t>ECMAScript  Object literals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4865748" y="2715766"/>
            <a:ext cx="3378660" cy="18002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099" name="Picture 3" descr="C:\Users\Heru_Elda\Desktop\es6-talk\object-litera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53" y="2790907"/>
            <a:ext cx="32194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3"/>
            <a:ext cx="9181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542220" y="391914"/>
            <a:ext cx="805651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+mj-lt"/>
                <a:cs typeface="Aharoni" pitchFamily="2" charset="-79"/>
              </a:rPr>
              <a:t>Inheritance</a:t>
            </a:r>
            <a:endParaRPr lang="bg-BG" sz="2800" dirty="0">
              <a:latin typeface="+mj-lt"/>
              <a:cs typeface="Aharoni" pitchFamily="2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1547956"/>
            <a:ext cx="4896544" cy="1815882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lass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//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Employee “is-a”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</a:t>
            </a: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doWork</a:t>
            </a:r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(){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 smtClean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`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${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._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name} is working`;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5536" y="1294765"/>
            <a:ext cx="3240360" cy="3293209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Person {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(name){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	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._name </a:t>
            </a:r>
            <a:r>
              <a:rPr lang="en-US" sz="1600" dirty="0" smtClean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name;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1600" dirty="0" smtClean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get name(){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dirty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._name;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}</a:t>
            </a:r>
            <a:endParaRPr lang="en-US" sz="1600" dirty="0" smtClean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set name(name){</a:t>
            </a:r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._name = name;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9912" y="3643159"/>
            <a:ext cx="4896544" cy="584775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</a:t>
            </a:r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ar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pesho </a:t>
            </a:r>
            <a:r>
              <a:rPr lang="en-US" sz="1600" dirty="0" smtClean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= new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Employee(‘Pesho’);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pesho.doWork();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Pesho is working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3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3"/>
            <a:ext cx="9181474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 txBox="1">
            <a:spLocks/>
          </p:cNvSpPr>
          <p:nvPr/>
        </p:nvSpPr>
        <p:spPr>
          <a:xfrm>
            <a:off x="542220" y="391914"/>
            <a:ext cx="805651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+mj-lt"/>
                <a:cs typeface="Aharoni" pitchFamily="2" charset="-79"/>
              </a:rPr>
              <a:t>Super!</a:t>
            </a:r>
            <a:endParaRPr lang="bg-BG" sz="2800" dirty="0">
              <a:latin typeface="+mj-lt"/>
              <a:cs typeface="Aharoni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249472"/>
            <a:ext cx="4752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super() </a:t>
            </a:r>
            <a:r>
              <a:rPr lang="en-US" dirty="0"/>
              <a:t>calls the parent function depending  on the context and then returns the result.</a:t>
            </a:r>
            <a:endParaRPr lang="bg-BG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Most </a:t>
            </a:r>
            <a:r>
              <a:rPr lang="en-US" dirty="0"/>
              <a:t>use cases will just use the </a:t>
            </a:r>
            <a:r>
              <a:rPr lang="en-US" b="1" dirty="0"/>
              <a:t>super() </a:t>
            </a:r>
            <a:r>
              <a:rPr lang="en-US" dirty="0"/>
              <a:t>method inside of a class constructor.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39552" y="4105404"/>
            <a:ext cx="4680520" cy="338554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prototype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smtClean="0">
                <a:solidFill>
                  <a:srgbClr val="99FF33"/>
                </a:solidFill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call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(this);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5508104" y="4083918"/>
            <a:ext cx="576064" cy="33855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Rectangle 9"/>
          <p:cNvSpPr/>
          <p:nvPr/>
        </p:nvSpPr>
        <p:spPr>
          <a:xfrm>
            <a:off x="6300192" y="4083918"/>
            <a:ext cx="2079848" cy="338554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super.</a:t>
            </a:r>
            <a:r>
              <a:rPr lang="en-US" sz="1600" dirty="0" smtClean="0">
                <a:solidFill>
                  <a:srgbClr val="99FF33"/>
                </a:solidFill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();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4048" y="1290122"/>
            <a:ext cx="3672408" cy="1569660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lass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1600" i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(name, title){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super(name);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	</a:t>
            </a:r>
            <a:r>
              <a:rPr lang="en-US" sz="1600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._title </a:t>
            </a:r>
            <a:r>
              <a:rPr lang="en-US" sz="1600" dirty="0">
                <a:solidFill>
                  <a:srgbClr val="CC006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title;</a:t>
            </a:r>
            <a:endParaRPr lang="en-US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1600" dirty="0">
              <a:solidFill>
                <a:srgbClr val="FFFF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59632" y="3221563"/>
            <a:ext cx="6750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Calling </a:t>
            </a:r>
            <a:r>
              <a:rPr lang="en-US" dirty="0"/>
              <a:t>super.toString() from within a child class will call the base class you inherited.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495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eru_Elda\Desktop\es6-talk\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041" y="3579862"/>
            <a:ext cx="10080625" cy="56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4"/>
          <p:cNvSpPr txBox="1">
            <a:spLocks/>
          </p:cNvSpPr>
          <p:nvPr/>
        </p:nvSpPr>
        <p:spPr>
          <a:xfrm>
            <a:off x="611560" y="4011910"/>
            <a:ext cx="205222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ES6</a:t>
            </a:r>
            <a:r>
              <a:rPr lang="en-US" sz="2800" dirty="0" smtClean="0"/>
              <a:t> is here!</a:t>
            </a:r>
            <a:endParaRPr lang="bg-BG" sz="2800" dirty="0"/>
          </a:p>
        </p:txBody>
      </p:sp>
      <p:pic>
        <p:nvPicPr>
          <p:cNvPr id="9" name="Picture 3" descr="C:\Users\Heru_Elda\Desktop\es6-talk\normal_Termina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8459" y="-20538"/>
            <a:ext cx="6362053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2719" y="162635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hlinkClick r:id="rId4"/>
              </a:rPr>
              <a:t>Vehicle Park Task </a:t>
            </a:r>
            <a:br>
              <a:rPr lang="en-US" dirty="0" smtClean="0">
                <a:solidFill>
                  <a:srgbClr val="FFFFFF"/>
                </a:solidFill>
                <a:hlinkClick r:id="rId4"/>
              </a:rPr>
            </a:br>
            <a:r>
              <a:rPr lang="en-US" dirty="0" smtClean="0">
                <a:solidFill>
                  <a:srgbClr val="FFFFFF"/>
                </a:solidFill>
                <a:hlinkClick r:id="rId4"/>
              </a:rPr>
              <a:t>Solution in ES6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1059582"/>
            <a:ext cx="139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DEMO</a:t>
            </a:r>
            <a:endParaRPr lang="bg-BG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">
      <a:dk1>
        <a:sysClr val="windowText" lastClr="000000"/>
      </a:dk1>
      <a:lt1>
        <a:srgbClr val="000000"/>
      </a:lt1>
      <a:dk2>
        <a:srgbClr val="000000"/>
      </a:dk2>
      <a:lt2>
        <a:srgbClr val="F2F2F2"/>
      </a:lt2>
      <a:accent1>
        <a:srgbClr val="FFF529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FFBA9"/>
      </a:hlink>
      <a:folHlink>
        <a:srgbClr val="D9D9D9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548</TotalTime>
  <Words>274</Words>
  <Application>Microsoft Office PowerPoint</Application>
  <PresentationFormat>On-screen Show (16:9)</PresentationFormat>
  <Paragraphs>86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Verve</vt:lpstr>
      <vt:lpstr>JavaScript   violence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Heru_Elda</dc:creator>
  <cp:lastModifiedBy>Heru_Elda</cp:lastModifiedBy>
  <cp:revision>42</cp:revision>
  <dcterms:created xsi:type="dcterms:W3CDTF">2015-04-16T08:48:05Z</dcterms:created>
  <dcterms:modified xsi:type="dcterms:W3CDTF">2015-04-16T19:02:03Z</dcterms:modified>
</cp:coreProperties>
</file>